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7ED7DCB-B9DF-42E8-82EF-F926F19FD6C0}">
          <p14:sldIdLst>
            <p14:sldId id="256"/>
          </p14:sldIdLst>
        </p14:section>
        <p14:section name="需求内容" id="{391AF246-21FD-414F-AA73-672CD54D69A1}">
          <p14:sldIdLst>
            <p14:sldId id="257"/>
            <p14:sldId id="258"/>
            <p14:sldId id="265"/>
            <p14:sldId id="272"/>
          </p14:sldIdLst>
        </p14:section>
        <p14:section name="API" id="{9861F765-83D8-4546-8280-46C038884745}">
          <p14:sldIdLst>
            <p14:sldId id="259"/>
            <p14:sldId id="260"/>
            <p14:sldId id="261"/>
          </p14:sldIdLst>
        </p14:section>
        <p14:section name="APP" id="{FBF4DCDE-D442-4A56-A246-115DA12F30BB}">
          <p14:sldIdLst>
            <p14:sldId id="262"/>
            <p14:sldId id="263"/>
          </p14:sldIdLst>
        </p14:section>
        <p14:section name="原型" id="{9CAC8256-CE53-49C5-8066-52B11BD58BDB}">
          <p14:sldIdLst>
            <p14:sldId id="264"/>
            <p14:sldId id="266"/>
            <p14:sldId id="267"/>
            <p14:sldId id="268"/>
            <p14:sldId id="269"/>
          </p14:sldIdLst>
        </p14:section>
        <p14:section name="API输入输出" id="{5D6C4C03-DC6A-4E3F-9A4E-06F0D8CFCC12}">
          <p14:sldIdLst>
            <p14:sldId id="271"/>
            <p14:sldId id="270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FD9AA-C67E-4646-9408-61634D3C0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5409F0-40B7-4B43-AA3F-682083ABA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E8E8D-27F1-436C-9450-7C78B1F6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CBE32-2F1B-4A8F-93E9-93A441AE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A9749-E76C-409B-B412-98FAF2A7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6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F7894-3DFF-4D0C-8F43-600E39E1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18A455-7508-4281-9CE3-21A5C1478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1CCFC-5540-4B3F-ADB4-80DEBBBB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B0388-F31D-42FC-8D02-B536E58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895D2-9677-4AA5-8489-92C46EF2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4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132035-BDEB-4BC0-A2AD-94634FD89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9F5B26-B036-4108-A0DC-1595A3688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ADDA4B-0FA3-4086-A34D-AFD2A29E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28938-7648-4DBB-AA58-0FC90979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573C9-888C-44AB-92D6-07D890F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7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D0637-D820-4F7A-A16A-13D9C5C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51F77-0E00-4709-A825-DCBEB064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A107D-622B-431A-BAB5-E4D92E53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6270EF-E41F-4342-913B-02B6F055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F3BFF-DE6C-4689-84A2-1B91B315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39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79979-1980-4978-B06F-EB302EDA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928CA4-4B93-4FAF-B0BF-9D51EE57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B61BC-B7E6-4397-B4B8-51A4502B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489EB-EE90-4A87-B00C-C3519D49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4179A-F9C9-4E9F-AEBA-062BA775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79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D5485-5792-4830-836C-B2E48B39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B58CA-0CB7-4F79-922A-F0E69AB20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7DC77E-A8D7-440D-AE9B-2B069F4EA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96229E-BA4E-4F24-A65D-F6125649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0483D1-4D73-41D7-AF19-68F8E3D9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288FB7-2908-445D-B4C1-4D7DD84F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33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0BE7D-CA59-423F-9F51-7A6AF284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E8EC-BE11-46C9-B230-C8B2634A0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5282CF-07EF-467E-B948-3669E11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D10EAA-7024-4966-AD05-751D1F204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8DF72E-28FB-4EDC-846F-F01EED97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5C97EA-A718-48CF-B62D-566BF757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857A41-092A-4B17-84A5-D45B8366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D5CD03-BCAF-4C9B-878D-5308F86A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0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E8FAC-6B65-4F36-B3F0-DA4CF6BE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61F605-D731-4E36-833E-D24CFB9C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71D1B8-F211-4757-8172-1A980EFE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A3CDA1-AF4E-4E12-AF0C-0A05BE7C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5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FFCAC-08DE-4B99-9AE9-14083E1C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B944D4-111A-4D09-835C-CD66DB13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AC501D-719F-4AE2-AE72-16BBFE8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4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6D0B4-3992-424C-9EC4-8AB7279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A86F8-7A09-4029-A8B7-A94F59AB7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8A42FE-D6E8-4EDF-9908-3AA903E52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DB7EAC-2955-4503-BC71-4AF12428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9DB4B0-F910-4953-B6EE-F2DB0F60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AF2B7-4735-4467-B39C-8F4E9ED0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5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CD719-26D0-4AD2-801E-0FC59835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F000D-5E1C-40E8-B5C0-1B77C86DB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634347-79F6-409F-99A4-091B1155E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2D531-2204-46F0-8A08-FEAC1B35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769CD3-9EC9-4C03-B96E-13F20991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16E9D-7BE6-4D18-B916-FD76938A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9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445FB9-4A10-4BCF-A1D2-CAB8FFE2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1B63C-310D-4F25-86C5-1F2E4F61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689C5-0789-438A-9F75-484F13F8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2858E-A2B7-4CB5-809E-DF440FCC7D7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811759-DF1B-48C1-B721-CA7B85ABA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58D6F-4FEE-45CB-84FC-40C0E1B7A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30AB-4D85-43E3-A2A8-A497625E4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0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2F67-34C1-41BD-95F5-81CEDD347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文本小助手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BC34EE-E6F7-4D28-94DA-EDAFB982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171013076 </a:t>
            </a:r>
            <a:r>
              <a:rPr lang="zh-CN" altLang="en-US" dirty="0"/>
              <a:t>王楚滢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1A3BFA3-73F3-4AC1-8828-67DF86CD6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414" y="60219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E41D6-33B8-4301-A934-3E9C4DF3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APP</a:t>
            </a:r>
            <a:r>
              <a:rPr lang="zh-CN" altLang="en-US" b="1" dirty="0"/>
              <a:t>价值核心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1701B-BA8B-4491-8A24-5AF56E78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用户将文本输入</a:t>
            </a:r>
            <a:r>
              <a:rPr lang="en-US" altLang="zh-CN" dirty="0"/>
              <a:t>APP</a:t>
            </a:r>
            <a:r>
              <a:rPr lang="zh-CN" altLang="en-US" dirty="0"/>
              <a:t>后，</a:t>
            </a:r>
            <a:r>
              <a:rPr lang="en-US" altLang="zh-CN" dirty="0"/>
              <a:t>APP</a:t>
            </a:r>
            <a:r>
              <a:rPr lang="zh-CN" altLang="en-US" dirty="0"/>
              <a:t>将会判断一段文本内容是否符合网络发文规范，是否含有不适当内容。</a:t>
            </a:r>
          </a:p>
          <a:p>
            <a:r>
              <a:rPr lang="zh-CN" altLang="en-US" dirty="0"/>
              <a:t>在用户输入一段文字后，</a:t>
            </a:r>
            <a:r>
              <a:rPr lang="en-US" altLang="zh-CN" dirty="0"/>
              <a:t>APP</a:t>
            </a:r>
            <a:r>
              <a:rPr lang="zh-CN" altLang="en-US" dirty="0"/>
              <a:t>可以准确识别输入文本中出现的拼写错别字及其段落位置信息，并针对性给出正确的建议文本内容。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D1881F8-6FB2-40AC-8122-8696F250B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4610" y="56166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1526B-5AD2-401D-A0BF-6DEEC07A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9F7E47-75F3-4E34-81AE-3B346ACAA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06" y="1825625"/>
            <a:ext cx="2944188" cy="4351338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A158B8D-7AB1-4B45-B1B4-06523F2B2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3464" y="56683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9203-CA65-4237-A58D-17BBCCC5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87D20C-2360-46B2-A0FB-97C874C38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06" y="1825625"/>
            <a:ext cx="2944188" cy="4351338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0F9C054-4F1A-40FE-B9B4-EA3B7419E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9706" y="55789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2D414-4457-45BE-A6E9-49CE712B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35B96B-BB9A-498C-92B3-98A7839DD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06" y="1825625"/>
            <a:ext cx="2944188" cy="4351338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1D59557-0AB0-4764-A579-E2118437C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1002" y="55506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59A90-E011-4C66-BA28-912C65FE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ADFB04-C60A-4322-82D5-8C723300A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06" y="1825625"/>
            <a:ext cx="2944188" cy="4351338"/>
          </a:xfr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3B63102-244B-4DA6-B190-BB23BAF24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0853" y="5833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33C54-6523-40C2-9C0B-B9DADDC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产品结构图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327397-45F2-4844-9935-08D48059B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06" y="1825625"/>
            <a:ext cx="9653388" cy="4351338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CD71E46-1FE7-4818-9F96-5A82E0245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5331" y="54846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CBD93-A5C1-4219-A46D-04CF62DD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文本审核输入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D4089C-5FA8-4252-B4A9-B93DAF049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345"/>
            <a:ext cx="10515600" cy="3125897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52EFF58-7FBC-4F19-BF6E-B8B0AE0CB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9513" y="57580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AFFA8-3502-48BE-9F45-C9F3B502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文本审核输出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89DEBB-5775-4876-9983-BB3350EC3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3959"/>
            <a:ext cx="10515600" cy="3694670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127C0AF-94D5-4E6B-9FB7-FEA596ECF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6437" y="60055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DA3AA-68C1-4A2B-BB54-56FDBAFE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文本纠错输入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7E0B7C-FB94-489F-8981-00D2919D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485"/>
            <a:ext cx="10515600" cy="3201618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F8FCDD0-7F93-4ABE-BA8A-685F0814F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2634" y="56021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E0661-6B1F-4CA8-9B83-C0816ABB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文本纠错输出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68E5ED-487B-4DB9-8D59-51446CE47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4888"/>
            <a:ext cx="10515600" cy="2432812"/>
          </a:xfr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A3AF502-FB4A-43EE-A587-DB52D6B8A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6437" y="57750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E8B42-E735-4473-B3DD-7EAC5D92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需求背景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EFA74-30CC-45E3-8505-B6616CE5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国内互联网对非法内容监督得越来越严格，不论是哪个社交平台都要求用户不可发布非法内容。然而即便用户知道这个要求，他们也很难保证自己发布的内容不会有敏感字眼。与此同时，用户在日常生活因各种原因会编写文档，他们常常需要花费大量的时间去检查自己的文字，查找其中的错别字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EA4B8EC-CDF6-4056-8AC5-8EFC41E69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118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2F67-34C1-41BD-95F5-81CEDD347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BC34EE-E6F7-4D28-94DA-EDAFB982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3C9C7FE-8995-4B03-AE08-92991F99F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7158" y="58711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E9641-6ABC-48A5-945C-78035679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需求目的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605C9-BA01-4342-B6E2-D34F66396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帮助用户找出他们文本中的敏感内容。</a:t>
            </a:r>
          </a:p>
          <a:p>
            <a:r>
              <a:rPr lang="zh-CN" altLang="en-US" dirty="0"/>
              <a:t>减少用户寻找错别字的时间。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C6E9E72-FAD2-4CA9-9D0C-729F78070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413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D150A-0F23-41CC-9DF0-CD98F4E4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针对用户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31D9C-7926-4883-9FFF-D1E92E73B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文字工作者</a:t>
            </a:r>
            <a:r>
              <a:rPr lang="en-US" altLang="zh-CN" dirty="0"/>
              <a:t>/</a:t>
            </a:r>
            <a:r>
              <a:rPr lang="zh-CN" altLang="en-US" dirty="0"/>
              <a:t>文字爱好者。</a:t>
            </a:r>
          </a:p>
          <a:p>
            <a:r>
              <a:rPr lang="zh-CN" altLang="en-US" dirty="0"/>
              <a:t>对检查文字缺少耐心的人。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3FC4909-26A5-4B57-8278-0770147FF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6902" y="5689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91811-BD59-4204-8636-C0D166E8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用户痛点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C142A-B140-443D-8039-21E5DFC0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我国现在对互联网上发布的文本抓得越来越严，很多用户都遇到过在社交平台上发布内容后文字被屏蔽的情况。有些时候用户并不知道自己的内容哪里不合适，违反了互联网上的规则，故用户可在发布文本内容前将文字输入到</a:t>
            </a:r>
            <a:r>
              <a:rPr lang="en-US" altLang="zh-CN" dirty="0"/>
              <a:t>APP</a:t>
            </a:r>
            <a:r>
              <a:rPr lang="zh-CN" altLang="en-US" dirty="0"/>
              <a:t>内，检查自己的文字是否存在不和谐的内容。</a:t>
            </a:r>
          </a:p>
          <a:p>
            <a:r>
              <a:rPr lang="zh-CN" altLang="en-US" dirty="0"/>
              <a:t>当今时代，许多互联网用户很难有耐心花时间去检查自己编写的文字。如果是文字工作者（或者是文字爱好者），他们在读自己的文章时很容易带着自己的想法检查自己的文章（即自己默读检查时，明明句子里面的文字有错，却在读的时候带着自我意识读），从而看不出本文中的错字或者病句。本</a:t>
            </a:r>
            <a:r>
              <a:rPr lang="en-US" altLang="zh-CN" dirty="0"/>
              <a:t>APP</a:t>
            </a:r>
            <a:r>
              <a:rPr lang="zh-CN" altLang="en-US" dirty="0"/>
              <a:t>可帮助用户在较短的时间内找出文字中的错字和病句，并随之给予相应的修改建议。</a:t>
            </a:r>
          </a:p>
          <a:p>
            <a:endParaRPr lang="zh-CN" altLang="en-US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27B18BC-B632-4B01-905A-CAAC4E9C1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4354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1CEF6-6F94-4B66-9B4F-B54C6302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需要的</a:t>
            </a:r>
            <a:r>
              <a:rPr lang="en-US" altLang="zh-CN" b="1" dirty="0"/>
              <a:t>API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3B738-1F93-482E-8F77-EFEB984C9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来自百度</a:t>
            </a:r>
            <a:r>
              <a:rPr lang="en-US" altLang="zh-CN" b="1" dirty="0"/>
              <a:t>AI</a:t>
            </a:r>
            <a:r>
              <a:rPr lang="zh-CN" altLang="en-US" b="1" dirty="0"/>
              <a:t>开放平台下的自然语言处理模块：</a:t>
            </a:r>
          </a:p>
          <a:p>
            <a:r>
              <a:rPr lang="zh-CN" altLang="en-US" dirty="0"/>
              <a:t>文本审核。</a:t>
            </a:r>
          </a:p>
          <a:p>
            <a:r>
              <a:rPr lang="zh-CN" altLang="en-US" dirty="0"/>
              <a:t>本文纠错。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6232A39-732F-4D2C-B62D-222180EC7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6437" y="5689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EEF90-E23F-410D-A140-84DC3D75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文本审核价值主张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373DBF-B305-4A66-B6B1-592807858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在用户输入一段文字后，该</a:t>
            </a:r>
            <a:r>
              <a:rPr lang="en-US" altLang="zh-CN" dirty="0"/>
              <a:t>API</a:t>
            </a:r>
            <a:r>
              <a:rPr lang="zh-CN" altLang="en-US" dirty="0"/>
              <a:t>可判断一段文本内容是否符合网络发文规范，对文本中内容进行识别。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913E1D1-253B-41E5-AE0A-9D63E122A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1170" y="5689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DFECC-8DFC-4816-89BC-CF2D6104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文本纠错价值主张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848BC-D726-4199-9CB3-6C94FF8C0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在用户输入文本内容后，该</a:t>
            </a:r>
            <a:r>
              <a:rPr lang="en-US" altLang="zh-CN" dirty="0"/>
              <a:t>API</a:t>
            </a:r>
            <a:r>
              <a:rPr lang="zh-CN" altLang="en-US" dirty="0"/>
              <a:t>可准确识别输入文本中出现的拼写错别字及其段落位置信息，并针对性给出正确的建议文本内容。该</a:t>
            </a:r>
            <a:r>
              <a:rPr lang="en-US" altLang="zh-CN" dirty="0"/>
              <a:t>API</a:t>
            </a:r>
            <a:r>
              <a:rPr lang="zh-CN" altLang="en-US" dirty="0"/>
              <a:t>支持短文本、长文本、语音识别结果等多种文本内容，在搜索引擎、语音识别、内容审核有广泛应用，能显著提高各场景下语义的准确性和用户阅读体验。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5B78913-5ECC-4031-B3E3-A9CA293F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6329" y="57155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832B5-916C-4705-892E-939275C6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APP</a:t>
            </a:r>
            <a:r>
              <a:rPr lang="zh-CN" altLang="en-US" b="1" dirty="0"/>
              <a:t>价值主张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4DAAC-E66E-4623-8CD9-ED103246D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用户进入</a:t>
            </a:r>
            <a:r>
              <a:rPr lang="en-US" altLang="zh-CN" dirty="0"/>
              <a:t>APP</a:t>
            </a:r>
            <a:r>
              <a:rPr lang="zh-CN" altLang="en-US" dirty="0"/>
              <a:t>后，可检查自己的文本是否有出现错字病句的情况。</a:t>
            </a:r>
          </a:p>
          <a:p>
            <a:r>
              <a:rPr lang="zh-CN" altLang="en-US" dirty="0"/>
              <a:t>用户进入</a:t>
            </a:r>
            <a:r>
              <a:rPr lang="en-US" altLang="zh-CN" dirty="0"/>
              <a:t>APP</a:t>
            </a:r>
            <a:r>
              <a:rPr lang="zh-CN" altLang="en-US" dirty="0"/>
              <a:t>后，可检查自己的文本是否含有敏感内容，如低俗色情内容，暴力内容，政治敏感内容等。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EE35D9D-7BC1-456D-B3C1-8516F396B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4441" y="54563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561</Words>
  <Application>Microsoft Office PowerPoint</Application>
  <PresentationFormat>宽屏</PresentationFormat>
  <Paragraphs>37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文本小助手APP</vt:lpstr>
      <vt:lpstr>需求背景</vt:lpstr>
      <vt:lpstr>需求目的</vt:lpstr>
      <vt:lpstr>针对用户</vt:lpstr>
      <vt:lpstr>用户痛点</vt:lpstr>
      <vt:lpstr>需要的API</vt:lpstr>
      <vt:lpstr>文本审核价值主张</vt:lpstr>
      <vt:lpstr>文本纠错价值主张</vt:lpstr>
      <vt:lpstr>APP价值主张</vt:lpstr>
      <vt:lpstr>APP价值核心</vt:lpstr>
      <vt:lpstr>原型</vt:lpstr>
      <vt:lpstr>原型</vt:lpstr>
      <vt:lpstr>原型</vt:lpstr>
      <vt:lpstr>原型</vt:lpstr>
      <vt:lpstr>产品结构图</vt:lpstr>
      <vt:lpstr>文本审核输入</vt:lpstr>
      <vt:lpstr>文本审核输出</vt:lpstr>
      <vt:lpstr>文本纠错输入</vt:lpstr>
      <vt:lpstr>文本纠错输出</vt:lpstr>
      <vt:lpstr>谢谢观赏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文本小助手APP</dc:title>
  <dc:creator>1571330611@qq.com</dc:creator>
  <cp:lastModifiedBy>1571330611@qq.com</cp:lastModifiedBy>
  <cp:revision>10</cp:revision>
  <dcterms:created xsi:type="dcterms:W3CDTF">2019-12-24T15:08:03Z</dcterms:created>
  <dcterms:modified xsi:type="dcterms:W3CDTF">2020-01-10T03:32:06Z</dcterms:modified>
</cp:coreProperties>
</file>